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56" r:id="rId10"/>
    <p:sldId id="267" r:id="rId11"/>
    <p:sldId id="268" r:id="rId12"/>
    <p:sldId id="269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E663-CC83-4586-B5BE-601CD2491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1B455-96C7-4B90-A2C6-665335BCD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11F59-3275-4468-81B8-D7FF1B6E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ED15D-B181-4777-BF2F-6B8BA2BF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07931-E667-44DE-80EF-C32DF087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945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7A174-B37B-4E7C-AFD4-3D372A9A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EA2A7-1943-4AA6-B7A3-C81E05FE1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56D07-783D-44F1-B691-93A43F5F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2E23-DD74-4549-9ACB-95DADAF4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D7D88-119E-4AEB-BBFA-85DDBAA6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778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A43E61-E4EE-47BB-B462-E934BACCA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C3F43-4672-457D-8F4E-1C626C22D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B7376-81F2-4797-836C-200416D47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CCBDC-57F0-4D52-B087-37065EE1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4041C-AF0F-42FF-8463-F9857414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896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BE83-0FCC-46E4-A47A-F984D9D9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8880-52E8-4594-8417-D051C837F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1F90A-E9AB-4698-B3AD-EF7FE666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36F9F-15C7-4FB0-AC46-81C90EC6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B8351-DA17-411D-80B1-8DDDDC8B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8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287BC-C388-4F74-A9F7-C1C4D3F8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342CB-CBEF-417C-8B11-191DB4973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77326-F2C3-4873-A8F3-04771E43C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63238-2108-41C3-857A-26E45D87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D2C91-92A8-4718-9026-B5FC11B3B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04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87C33-EA97-40ED-8679-8E6C8E84A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56D98-7518-4790-B35C-FF9C8ADC6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6C6B5-27DC-4567-9689-044B4BFD4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4352B-AAF4-4D53-B40E-A0EB4559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41DAE-38A0-4152-AA24-BC7ACC7E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96C77-C990-43C6-8EE7-B3BB3385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80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325A-FA29-483F-B5A4-83087894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3D49F-A141-47D4-B722-FB5EA1424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9D18F-0925-4C75-AE38-1FD306F25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8C12A-F9D0-44DB-9C8E-DECA25A53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54B88E-CAAB-42B2-B57E-AFA71E7D7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6B59F-DDD4-4400-95E9-6C634785D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0AAC84-E90F-44E0-BB6C-5F5912E3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3AC69-019B-44B7-9D94-BB7E5616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06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FB0F-3CE8-4151-B614-A5063496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FD455-648F-4031-B072-F91E6D9E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508C8C-585B-45E5-B645-B62B3146B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DE7C5-D9EA-4EE0-B823-ABEE57C7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611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B4B97-8E2C-4E16-B5CF-DCCC3E0D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6551BE-7042-4455-A881-7BBEE1FA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40A92-C57B-40EB-9EB6-B48FFA22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673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018FF-7778-4925-AB3E-2B301087B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76F1-2919-4C0A-A1EB-0E72E24E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4D70E-3D63-4C6D-9E1C-068724808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97FD5-7C1F-48C2-AFDE-1A543F0EF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9F277-2570-48E6-8B13-E43D60BD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E2DC9-2824-4963-AA66-576DBDE6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06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6859C-78B2-4E72-92D1-FABD42DF4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0434F6-213E-4845-8772-05F0499A3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24F3A-69C8-4F27-A0D8-851EBD7AB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E9094-F025-4887-A5D5-55291D2EA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64A11-FB6F-4AB6-8E23-D72ADDCC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B20F3-97EB-4B81-A064-168A1626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867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07AE7-C60D-48FE-BFB7-1F12C212D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76B30-3869-4E6D-8948-5E0851A99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FDC1D-7F3C-4A42-A0E4-D4EE18E7D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7DD0C-32E0-4FBE-AFBE-EBD739E50303}" type="datetimeFigureOut">
              <a:rPr lang="en-CA" smtClean="0"/>
              <a:t>11/3/2020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F3DCE-8E19-4A5B-8D6F-A6FC09625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EF957-ECCC-4592-B73A-6E0A7FA03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1EC8B-8CAB-4E96-A842-510DEE350D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62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091" y="1397119"/>
            <a:ext cx="6239933" cy="2277532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1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" y="3467481"/>
            <a:ext cx="11963400" cy="830997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The Healing Garden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71133" y="670811"/>
            <a:ext cx="2091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0" y="4248997"/>
            <a:ext cx="1219199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Book Antiqua" panose="02040602050305030304" pitchFamily="18" charset="0"/>
              </a:rPr>
              <a:t>Celebrate the rhythms and beauty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of creation and our lives...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planting, pruning, silent slumbering then springing forth into varied </a:t>
            </a:r>
            <a:r>
              <a:rPr lang="en-US" sz="3400" dirty="0" err="1">
                <a:latin typeface="Book Antiqua" panose="02040602050305030304" pitchFamily="18" charset="0"/>
              </a:rPr>
              <a:t>colour</a:t>
            </a:r>
            <a:r>
              <a:rPr lang="en-US" sz="3400" dirty="0">
                <a:latin typeface="Book Antiqua" panose="02040602050305030304" pitchFamily="18" charset="0"/>
              </a:rPr>
              <a:t>, complexity and wonder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23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00200"/>
            <a:ext cx="12192000" cy="2238858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10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86677"/>
            <a:ext cx="12192000" cy="924131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The Wooded Garden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26331" y="670811"/>
            <a:ext cx="1761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76200" y="5013151"/>
            <a:ext cx="1211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Book Antiqua" panose="02040602050305030304" pitchFamily="18" charset="0"/>
              </a:rPr>
              <a:t>Pause, pray, ponder or simply be at peace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in this lovingly maintained garden gem.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78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987" y="1555867"/>
            <a:ext cx="12192000" cy="2238858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11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86677"/>
            <a:ext cx="12192000" cy="924131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The Road Less Travelled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26331" y="670811"/>
            <a:ext cx="1761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38100" y="4606603"/>
            <a:ext cx="12115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Book Antiqua" panose="02040602050305030304" pitchFamily="18" charset="0"/>
              </a:rPr>
              <a:t>Bike, walk, explore and engage on this road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and in these trees for needed life lessons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to expect the unexpected.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9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723" y="1555867"/>
            <a:ext cx="12192000" cy="2238858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12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86677"/>
            <a:ext cx="12192000" cy="924131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The Wooded Nook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26331" y="670811"/>
            <a:ext cx="1761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38100" y="4732663"/>
            <a:ext cx="12115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Book Antiqua" panose="02040602050305030304" pitchFamily="18" charset="0"/>
              </a:rPr>
              <a:t>Occupying First Nations land as does all the Link 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... a place to smudge, pray, drum, play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and seek truth and reconciliation of all sorts.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75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2960" y="1092992"/>
            <a:ext cx="6239933" cy="2277532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 </a:t>
            </a:r>
            <a:r>
              <a:rPr lang="en-US" sz="80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9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0" y="3239511"/>
            <a:ext cx="12192000" cy="672572"/>
          </a:xfrm>
        </p:spPr>
        <p:txBody>
          <a:bodyPr>
            <a:normAutofit fontScale="92500" lnSpcReduction="20000"/>
          </a:bodyPr>
          <a:lstStyle/>
          <a:p>
            <a:r>
              <a:rPr lang="en-US" sz="4800" u="sng" dirty="0">
                <a:latin typeface="Book Antiqua" panose="02040602050305030304" pitchFamily="18" charset="0"/>
              </a:rPr>
              <a:t>The </a:t>
            </a:r>
            <a:r>
              <a:rPr lang="en-US" sz="5200" u="sng" dirty="0">
                <a:latin typeface="Book Antiqua" panose="02040602050305030304" pitchFamily="18" charset="0"/>
              </a:rPr>
              <a:t>Ancestral</a:t>
            </a:r>
            <a:r>
              <a:rPr lang="en-US" sz="4800" u="sng" dirty="0">
                <a:latin typeface="Book Antiqua" panose="02040602050305030304" pitchFamily="18" charset="0"/>
              </a:rPr>
              <a:t> Path</a:t>
            </a:r>
            <a:endParaRPr lang="en-CA" sz="4800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964" y="670811"/>
            <a:ext cx="871804" cy="125588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49869" y="670811"/>
            <a:ext cx="2091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37214" y="4013788"/>
            <a:ext cx="121547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ook Antiqua" panose="02040602050305030304" pitchFamily="18" charset="0"/>
              </a:rPr>
              <a:t>Take a </a:t>
            </a:r>
            <a:r>
              <a:rPr lang="en-US" sz="3600" dirty="0">
                <a:latin typeface="Book Antiqua" panose="02040602050305030304" pitchFamily="18" charset="0"/>
              </a:rPr>
              <a:t>walk</a:t>
            </a:r>
            <a:r>
              <a:rPr lang="en-US" sz="4000" dirty="0">
                <a:latin typeface="Book Antiqua" panose="02040602050305030304" pitchFamily="18" charset="0"/>
              </a:rPr>
              <a:t> around in our </a:t>
            </a:r>
          </a:p>
          <a:p>
            <a:pPr algn="ctr"/>
            <a:r>
              <a:rPr lang="en-US" sz="4000" dirty="0">
                <a:latin typeface="Book Antiqua" panose="02040602050305030304" pitchFamily="18" charset="0"/>
              </a:rPr>
              <a:t>Loyalist Heritage Cemetery</a:t>
            </a:r>
          </a:p>
          <a:p>
            <a:pPr algn="ctr"/>
            <a:r>
              <a:rPr lang="en-US" sz="4000" dirty="0">
                <a:latin typeface="Book Antiqua" panose="02040602050305030304" pitchFamily="18" charset="0"/>
              </a:rPr>
              <a:t>and remember in gratitude </a:t>
            </a:r>
          </a:p>
          <a:p>
            <a:pPr algn="ctr"/>
            <a:r>
              <a:rPr lang="en-US" sz="4000" dirty="0">
                <a:latin typeface="Book Antiqua" panose="02040602050305030304" pitchFamily="18" charset="0"/>
              </a:rPr>
              <a:t>all our relations here or elsewhere</a:t>
            </a:r>
            <a:endParaRPr lang="en-CA" sz="4000" dirty="0">
              <a:latin typeface="Book Antiqua" panose="0204060205030503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0FC6A5-BB3C-422F-9FDE-80786C3C5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852" y="447445"/>
            <a:ext cx="1893132" cy="183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9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2286" y="1474148"/>
            <a:ext cx="6239933" cy="2277532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2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7517"/>
            <a:ext cx="12192000" cy="925493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The Sharing Circle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71133" y="670811"/>
            <a:ext cx="2091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44511" y="4562508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ook Antiqua" panose="02040602050305030304" pitchFamily="18" charset="0"/>
              </a:rPr>
              <a:t>Outstretched arms of our Christ-like tree</a:t>
            </a:r>
          </a:p>
          <a:p>
            <a:pPr algn="ctr"/>
            <a:r>
              <a:rPr lang="en-US" sz="3600" dirty="0">
                <a:latin typeface="Book Antiqua" panose="02040602050305030304" pitchFamily="18" charset="0"/>
              </a:rPr>
              <a:t>invite you into sharing sacred stories </a:t>
            </a:r>
          </a:p>
          <a:p>
            <a:pPr algn="ctr"/>
            <a:r>
              <a:rPr lang="en-US" sz="3600" dirty="0">
                <a:latin typeface="Book Antiqua" panose="02040602050305030304" pitchFamily="18" charset="0"/>
              </a:rPr>
              <a:t>and sacred ceremonies</a:t>
            </a:r>
            <a:r>
              <a:rPr lang="en-US" sz="3400" dirty="0">
                <a:latin typeface="Book Antiqua" panose="02040602050305030304" pitchFamily="18" charset="0"/>
              </a:rPr>
              <a:t> 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01" y="1362010"/>
            <a:ext cx="6239933" cy="2277532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3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33333"/>
            <a:ext cx="12132733" cy="885457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The Labyrinth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71133" y="670811"/>
            <a:ext cx="2091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0" y="4163658"/>
            <a:ext cx="121919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Book Antiqua" panose="02040602050305030304" pitchFamily="18" charset="0"/>
              </a:rPr>
              <a:t>Walk the labyrinth...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consider your paths and choices,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let the Spirit and </a:t>
            </a:r>
            <a:r>
              <a:rPr lang="en-US" sz="3600" dirty="0">
                <a:latin typeface="Book Antiqua" panose="02040602050305030304" pitchFamily="18" charset="0"/>
              </a:rPr>
              <a:t>mindfulness</a:t>
            </a:r>
            <a:r>
              <a:rPr lang="en-US" sz="3400" dirty="0">
                <a:latin typeface="Book Antiqua" panose="02040602050305030304" pitchFamily="18" charset="0"/>
              </a:rPr>
              <a:t> be 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manifested in your spirit.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3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033" y="1427323"/>
            <a:ext cx="6239933" cy="2277532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4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6000"/>
            <a:ext cx="12192000" cy="987103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The Straight </a:t>
            </a:r>
            <a:r>
              <a:rPr lang="en-US" sz="3200" b="1" u="sng" dirty="0">
                <a:latin typeface="Book Antiqua" panose="02040602050305030304" pitchFamily="18" charset="0"/>
              </a:rPr>
              <a:t>&amp;</a:t>
            </a:r>
            <a:r>
              <a:rPr lang="en-US" sz="4800" b="1" u="sng" dirty="0">
                <a:latin typeface="Book Antiqua" panose="02040602050305030304" pitchFamily="18" charset="0"/>
              </a:rPr>
              <a:t> Narrow Path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71133" y="670811"/>
            <a:ext cx="2091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-37214" y="4784602"/>
            <a:ext cx="121423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ook Antiqua" panose="02040602050305030304" pitchFamily="18" charset="0"/>
              </a:rPr>
              <a:t>Be sure to read, reflect and resonate</a:t>
            </a:r>
          </a:p>
          <a:p>
            <a:pPr algn="ctr"/>
            <a:r>
              <a:rPr lang="en-US" sz="3600" dirty="0">
                <a:latin typeface="Book Antiqua" panose="02040602050305030304" pitchFamily="18" charset="0"/>
              </a:rPr>
              <a:t>with "the golden rule" of love </a:t>
            </a:r>
          </a:p>
          <a:p>
            <a:pPr algn="ctr"/>
            <a:r>
              <a:rPr lang="en-US" sz="3600" dirty="0">
                <a:latin typeface="Book Antiqua" panose="02040602050305030304" pitchFamily="18" charset="0"/>
              </a:rPr>
              <a:t>from  faith perspectives the world over</a:t>
            </a:r>
            <a:r>
              <a:rPr lang="en-US" sz="3400" dirty="0">
                <a:latin typeface="Book Antiqua" panose="02040602050305030304" pitchFamily="18" charset="0"/>
              </a:rPr>
              <a:t>.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4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3480" y="1429826"/>
            <a:ext cx="6239933" cy="2277532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5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461095"/>
            <a:ext cx="12192000" cy="900109"/>
          </a:xfrm>
        </p:spPr>
        <p:txBody>
          <a:bodyPr>
            <a:noAutofit/>
          </a:bodyPr>
          <a:lstStyle/>
          <a:p>
            <a:r>
              <a:rPr lang="en-US" sz="5400" b="1" u="sng" dirty="0">
                <a:latin typeface="Book Antiqua" panose="02040602050305030304" pitchFamily="18" charset="0"/>
              </a:rPr>
              <a:t>Oasis</a:t>
            </a:r>
            <a:endParaRPr lang="en-CA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71133" y="670811"/>
            <a:ext cx="2091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37214" y="4388013"/>
            <a:ext cx="121547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Book Antiqua" panose="02040602050305030304" pitchFamily="18" charset="0"/>
              </a:rPr>
              <a:t>Shady sanctuary for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safe texting, emailing, messaging, phoning,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or just enjoying a quiet moment off the road.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3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312" y="1407199"/>
            <a:ext cx="6239933" cy="2277532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6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456590"/>
            <a:ext cx="12192000" cy="804403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The Noels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71133" y="670811"/>
            <a:ext cx="2091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1" y="4344191"/>
            <a:ext cx="1219199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Book Antiqua" panose="02040602050305030304" pitchFamily="18" charset="0"/>
              </a:rPr>
              <a:t>Noel: "Birth"... take shelter under 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our majestic pine baby Jesus "Mangers" at Christmas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and know God's sheltering love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for all children all year long.</a:t>
            </a:r>
          </a:p>
        </p:txBody>
      </p:sp>
    </p:spTree>
    <p:extLst>
      <p:ext uri="{BB962C8B-B14F-4D97-AF65-F5344CB8AC3E}">
        <p14:creationId xmlns:p14="http://schemas.microsoft.com/office/powerpoint/2010/main" val="120510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9540" y="1393625"/>
            <a:ext cx="6239933" cy="2277532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7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83" y="3507760"/>
            <a:ext cx="12126433" cy="830997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The Maples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775440" y="638437"/>
            <a:ext cx="2091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86832" y="4338757"/>
            <a:ext cx="12105168" cy="217239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400" dirty="0">
                <a:latin typeface="Book Antiqua" panose="02040602050305030304" pitchFamily="18" charset="0"/>
              </a:rPr>
              <a:t>Dedicated July 1, 2017 for </a:t>
            </a:r>
            <a:r>
              <a:rPr lang="en-US" sz="3400" b="1" dirty="0">
                <a:latin typeface="Book Antiqua" panose="02040602050305030304" pitchFamily="18" charset="0"/>
              </a:rPr>
              <a:t>Canada 150</a:t>
            </a:r>
            <a:r>
              <a:rPr lang="en-US" sz="3400" dirty="0">
                <a:latin typeface="Book Antiqua" panose="02040602050305030304" pitchFamily="18" charset="0"/>
              </a:rPr>
              <a:t>, 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providing a public space for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proclamation, protest, and pursuing peace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in our shared home and native land.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07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199" y="1555867"/>
            <a:ext cx="12192000" cy="2238858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8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63693"/>
            <a:ext cx="12192000" cy="924131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Book Antiqua" panose="02040602050305030304" pitchFamily="18" charset="0"/>
              </a:rPr>
              <a:t>Sanctuary</a:t>
            </a:r>
            <a:endParaRPr lang="en-CA" sz="48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826331" y="670811"/>
            <a:ext cx="1761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76200" y="4256791"/>
            <a:ext cx="1211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Book Antiqua" panose="02040602050305030304" pitchFamily="18" charset="0"/>
              </a:rPr>
              <a:t>All ages Bethesda sacred spaces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upstairs and downstairs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to worship, wonder, learn, eat, drink,</a:t>
            </a:r>
          </a:p>
          <a:p>
            <a:pPr algn="ctr"/>
            <a:r>
              <a:rPr lang="en-US" sz="3400" dirty="0">
                <a:latin typeface="Book Antiqua" panose="02040602050305030304" pitchFamily="18" charset="0"/>
              </a:rPr>
              <a:t>meet and make friends.</a:t>
            </a:r>
            <a:endParaRPr lang="en-CA" sz="3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70C-7B7C-4571-A957-360F9077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4541" y="1411495"/>
            <a:ext cx="6239933" cy="2277532"/>
          </a:xfrm>
        </p:spPr>
        <p:txBody>
          <a:bodyPr>
            <a:normAutofit fontScale="90000"/>
          </a:bodyPr>
          <a:lstStyle/>
          <a:p>
            <a:pPr hangingPunct="0"/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br>
              <a:rPr lang="en-US" b="1" i="1" baseline="30000" dirty="0"/>
            </a:br>
            <a:r>
              <a:rPr lang="en-US" sz="8900" b="1" i="1" baseline="300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The</a:t>
            </a:r>
            <a:r>
              <a:rPr lang="en-US" sz="89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Link</a:t>
            </a:r>
            <a:br>
              <a:rPr lang="en-CA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sz="6700" dirty="0">
                <a:solidFill>
                  <a:schemeClr val="accent1"/>
                </a:solidFill>
                <a:latin typeface="Book Antiqua" panose="02040602050305030304" pitchFamily="18" charset="0"/>
              </a:rPr>
              <a:t>Space #</a:t>
            </a: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sz="89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9</a:t>
            </a:r>
            <a:br>
              <a:rPr lang="en-CA" dirty="0">
                <a:latin typeface="Book Antiqua" panose="02040602050305030304" pitchFamily="18" charset="0"/>
              </a:rPr>
            </a:br>
            <a:endParaRPr lang="en-CA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D4B4-2293-4BFE-AA52-B9B3B30CD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" y="3542636"/>
            <a:ext cx="12153013" cy="861999"/>
          </a:xfrm>
        </p:spPr>
        <p:txBody>
          <a:bodyPr>
            <a:normAutofit/>
          </a:bodyPr>
          <a:lstStyle/>
          <a:p>
            <a:r>
              <a:rPr lang="en-US" sz="4800" u="sng" dirty="0">
                <a:latin typeface="Book Antiqua" panose="02040602050305030304" pitchFamily="18" charset="0"/>
              </a:rPr>
              <a:t>The Ancestral Path</a:t>
            </a:r>
            <a:endParaRPr lang="en-CA" sz="4800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29BAC-536A-4D36-B947-BF6EDC74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6" y="670811"/>
            <a:ext cx="1097714" cy="1581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D5F0E8-7F69-4458-B9A4-36320B2AAB10}"/>
              </a:ext>
            </a:extLst>
          </p:cNvPr>
          <p:cNvSpPr/>
          <p:nvPr/>
        </p:nvSpPr>
        <p:spPr>
          <a:xfrm>
            <a:off x="1776380" y="632137"/>
            <a:ext cx="2091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Bethesda United Church</a:t>
            </a:r>
          </a:p>
          <a:p>
            <a:r>
              <a:rPr lang="en-US" sz="1200" dirty="0"/>
              <a:t>www.bethesdaunited.ca</a:t>
            </a:r>
          </a:p>
          <a:p>
            <a:r>
              <a:rPr lang="en-US" sz="1200" dirty="0"/>
              <a:t>T: 905-902-0337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C10FA-C578-4B4F-83A7-73F4CBAAE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77" y="514385"/>
            <a:ext cx="1893132" cy="18308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97F111-1DC5-4845-83EA-610511433A0F}"/>
              </a:ext>
            </a:extLst>
          </p:cNvPr>
          <p:cNvSpPr txBox="1"/>
          <p:nvPr/>
        </p:nvSpPr>
        <p:spPr>
          <a:xfrm>
            <a:off x="19493" y="4535205"/>
            <a:ext cx="121530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ook Antiqua" panose="02040602050305030304" pitchFamily="18" charset="0"/>
              </a:rPr>
              <a:t>Take a walk around our Loyalist Heritage Cemetery</a:t>
            </a:r>
          </a:p>
          <a:p>
            <a:pPr algn="ctr"/>
            <a:r>
              <a:rPr lang="en-US" sz="3600" dirty="0">
                <a:latin typeface="Book Antiqua" panose="02040602050305030304" pitchFamily="18" charset="0"/>
              </a:rPr>
              <a:t>and remember in gratitude all our relations</a:t>
            </a:r>
          </a:p>
          <a:p>
            <a:pPr algn="ctr"/>
            <a:r>
              <a:rPr lang="en-US" sz="3600" dirty="0">
                <a:latin typeface="Book Antiqua" panose="02040602050305030304" pitchFamily="18" charset="0"/>
              </a:rPr>
              <a:t>here or elsewhere.</a:t>
            </a:r>
            <a:endParaRPr lang="en-CA" sz="3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83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214</TotalTime>
  <Words>476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Office Theme</vt:lpstr>
      <vt:lpstr>     TheLink Space # 1 </vt:lpstr>
      <vt:lpstr>     TheLink Space # 2 </vt:lpstr>
      <vt:lpstr>     TheLink Space # 3 </vt:lpstr>
      <vt:lpstr>     TheLink Space # 4 </vt:lpstr>
      <vt:lpstr>     TheLink Space # 5 </vt:lpstr>
      <vt:lpstr>     TheLink Space # 6 </vt:lpstr>
      <vt:lpstr>     TheLink Space # 7 </vt:lpstr>
      <vt:lpstr>     TheLink Space # 8 </vt:lpstr>
      <vt:lpstr>     TheLink Space # 9 </vt:lpstr>
      <vt:lpstr>     TheLink Space # 10 </vt:lpstr>
      <vt:lpstr>     TheLink Space # 11 </vt:lpstr>
      <vt:lpstr>     TheLink Space # 12 </vt:lpstr>
      <vt:lpstr>     TheLink Space # 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Hoogendoorn</dc:creator>
  <cp:lastModifiedBy>Chalmers, Jeff (SOLGEN)</cp:lastModifiedBy>
  <cp:revision>19</cp:revision>
  <dcterms:created xsi:type="dcterms:W3CDTF">2019-10-19T15:10:24Z</dcterms:created>
  <dcterms:modified xsi:type="dcterms:W3CDTF">2020-11-03T18:03:08Z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4a106e-6316-442c-ad35-738afd673d2b_Enabled">
    <vt:lpwstr>True</vt:lpwstr>
  </property>
  <property fmtid="{D5CDD505-2E9C-101B-9397-08002B2CF9AE}" pid="3" name="MSIP_Label_034a106e-6316-442c-ad35-738afd673d2b_SiteId">
    <vt:lpwstr>cddc1229-ac2a-4b97-b78a-0e5cacb5865c</vt:lpwstr>
  </property>
  <property fmtid="{D5CDD505-2E9C-101B-9397-08002B2CF9AE}" pid="4" name="MSIP_Label_034a106e-6316-442c-ad35-738afd673d2b_Owner">
    <vt:lpwstr>Jeff.Chalmers@ontario.ca</vt:lpwstr>
  </property>
  <property fmtid="{D5CDD505-2E9C-101B-9397-08002B2CF9AE}" pid="5" name="MSIP_Label_034a106e-6316-442c-ad35-738afd673d2b_SetDate">
    <vt:lpwstr>2020-11-03T18:00:47.5021131Z</vt:lpwstr>
  </property>
  <property fmtid="{D5CDD505-2E9C-101B-9397-08002B2CF9AE}" pid="6" name="MSIP_Label_034a106e-6316-442c-ad35-738afd673d2b_Name">
    <vt:lpwstr>OPS - Unclassified Information</vt:lpwstr>
  </property>
  <property fmtid="{D5CDD505-2E9C-101B-9397-08002B2CF9AE}" pid="7" name="MSIP_Label_034a106e-6316-442c-ad35-738afd673d2b_Application">
    <vt:lpwstr>Microsoft Azure Information Protection</vt:lpwstr>
  </property>
  <property fmtid="{D5CDD505-2E9C-101B-9397-08002B2CF9AE}" pid="8" name="MSIP_Label_034a106e-6316-442c-ad35-738afd673d2b_ActionId">
    <vt:lpwstr>55654eb0-841f-48ca-8d35-2efa7bbbf129</vt:lpwstr>
  </property>
  <property fmtid="{D5CDD505-2E9C-101B-9397-08002B2CF9AE}" pid="9" name="MSIP_Label_034a106e-6316-442c-ad35-738afd673d2b_Extended_MSFT_Method">
    <vt:lpwstr>Automatic</vt:lpwstr>
  </property>
  <property fmtid="{D5CDD505-2E9C-101B-9397-08002B2CF9AE}" pid="10" name="Sensitivity">
    <vt:lpwstr>OPS - Unclassified Information</vt:lpwstr>
  </property>
</Properties>
</file>